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8" r:id="rId2"/>
    <p:sldId id="259" r:id="rId3"/>
    <p:sldId id="260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6DE5786-6CDB-4FED-BDE2-D17CC532E070}">
          <p14:sldIdLst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FF0000"/>
    <a:srgbClr val="00CC99"/>
    <a:srgbClr val="00FF00"/>
    <a:srgbClr val="FBE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5090" autoAdjust="0"/>
  </p:normalViewPr>
  <p:slideViewPr>
    <p:cSldViewPr snapToGrid="0">
      <p:cViewPr varScale="1">
        <p:scale>
          <a:sx n="51" d="100"/>
          <a:sy n="51" d="100"/>
        </p:scale>
        <p:origin x="143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E6405-9ABB-45B1-ACAE-648220AC40AE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C0E4-9291-46F6-8D9A-94D7F86F37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411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69C0E4-9291-46F6-8D9A-94D7F86F37A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35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3C4865-ECC6-ED08-CB0A-35FFE62F1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00F6DD4-5C68-A3DB-5D48-0BDAB4CB41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DA52DAF-400A-DC17-2441-EBADFE71A6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408B25-9035-089C-FB6E-A8E3B8EA74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69C0E4-9291-46F6-8D9A-94D7F86F37A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96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2" y="1749795"/>
            <a:ext cx="12851447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9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7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79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7" y="569241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44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6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3" y="2665532"/>
            <a:ext cx="13040438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3" y="7155103"/>
            <a:ext cx="13040438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82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3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6" y="2846201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1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0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7" y="569242"/>
            <a:ext cx="13040438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4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3"/>
            <a:ext cx="6396194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3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11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98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90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74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7" y="569242"/>
            <a:ext cx="13040438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7" y="2846201"/>
            <a:ext cx="13040438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48EBB2-25CC-4DE1-88BB-19D58C6CB70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7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3F89A7-447B-473C-AB0A-8BF2B6FDF7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40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5115569" cy="10691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図 4" descr="スキーをしている人&#10;&#10;自動的に生成された説明">
            <a:extLst>
              <a:ext uri="{FF2B5EF4-FFF2-40B4-BE49-F238E27FC236}">
                <a16:creationId xmlns:a16="http://schemas.microsoft.com/office/drawing/2014/main" id="{B8E67EA9-3081-C41C-0B48-7432CE70FD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70" t="1" r="3426" b="32303"/>
          <a:stretch/>
        </p:blipFill>
        <p:spPr>
          <a:xfrm>
            <a:off x="1628115" y="749628"/>
            <a:ext cx="13491235" cy="9880062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63788" cy="10691812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11D770E-A1AD-64CC-7EE2-5F9AF6C0F3FC}"/>
              </a:ext>
            </a:extLst>
          </p:cNvPr>
          <p:cNvSpPr/>
          <p:nvPr/>
        </p:nvSpPr>
        <p:spPr>
          <a:xfrm rot="20176481">
            <a:off x="45189" y="994000"/>
            <a:ext cx="9321001" cy="294494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prstTxWarp prst="textPlain">
              <a:avLst>
                <a:gd name="adj" fmla="val 43734"/>
              </a:avLst>
            </a:prstTxWarp>
            <a:spAutoFit/>
          </a:bodyPr>
          <a:lstStyle/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みんなで</a:t>
            </a:r>
            <a:endParaRPr lang="en-US" altLang="ja-JP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スキーしようぜ！</a:t>
            </a:r>
            <a:endParaRPr lang="ja-JP" altLang="en-US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D970C8-2771-18A1-2212-5E70E81FC00D}"/>
              </a:ext>
            </a:extLst>
          </p:cNvPr>
          <p:cNvSpPr/>
          <p:nvPr/>
        </p:nvSpPr>
        <p:spPr>
          <a:xfrm>
            <a:off x="1332007" y="9238710"/>
            <a:ext cx="1130630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お問い合わせは、</a:t>
            </a:r>
            <a:r>
              <a:rPr kumimoji="1" lang="en-US" altLang="ja-JP" sz="72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Let’s ski school </a:t>
            </a:r>
            <a:r>
              <a:rPr kumimoji="1" lang="ja-JP" alt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</a:t>
            </a:r>
            <a:endParaRPr lang="ja-JP" altLang="en-US" sz="5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tx2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EE245207-0640-69C1-C3A1-9B24B1592C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9100" y="9238710"/>
            <a:ext cx="1390979" cy="139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5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414832-E412-8C65-3011-8B1B48FE1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スキーをしている人&#10;&#10;自動的に生成された説明">
            <a:extLst>
              <a:ext uri="{FF2B5EF4-FFF2-40B4-BE49-F238E27FC236}">
                <a16:creationId xmlns:a16="http://schemas.microsoft.com/office/drawing/2014/main" id="{25F8005F-575D-2B38-D8D4-C048099E2E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70" t="341" r="3426" b="27185"/>
          <a:stretch/>
        </p:blipFill>
        <p:spPr>
          <a:xfrm>
            <a:off x="2653592" y="994000"/>
            <a:ext cx="12037133" cy="9105929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8929103-E2B1-35DE-13B9-02BCA71565A7}"/>
              </a:ext>
            </a:extLst>
          </p:cNvPr>
          <p:cNvSpPr/>
          <p:nvPr/>
        </p:nvSpPr>
        <p:spPr>
          <a:xfrm>
            <a:off x="1143000" y="994000"/>
            <a:ext cx="5915025" cy="259216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prstTxWarp prst="textPlain">
              <a:avLst>
                <a:gd name="adj" fmla="val 49990"/>
              </a:avLst>
            </a:prstTxWarp>
            <a:spAutoFit/>
          </a:bodyPr>
          <a:lstStyle/>
          <a:p>
            <a:r>
              <a:rPr lang="ja-JP" alt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みんなで</a:t>
            </a:r>
            <a:endParaRPr lang="en-US" altLang="ja-JP" sz="32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スキーしようぜ！</a:t>
            </a:r>
            <a:endParaRPr lang="ja-JP" altLang="en-US" sz="32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A6A962-5288-4545-B4DA-584160DF8F97}"/>
              </a:ext>
            </a:extLst>
          </p:cNvPr>
          <p:cNvSpPr/>
          <p:nvPr/>
        </p:nvSpPr>
        <p:spPr>
          <a:xfrm>
            <a:off x="1332007" y="9238710"/>
            <a:ext cx="1130630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お問い合わせは、</a:t>
            </a:r>
            <a:r>
              <a:rPr kumimoji="1" lang="en-US" altLang="ja-JP" sz="72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2">
                    <a:lumMod val="75000"/>
                    <a:lumOff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Let’s ski school </a:t>
            </a:r>
            <a:r>
              <a:rPr kumimoji="1" lang="ja-JP" alt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</a:t>
            </a:r>
            <a:endParaRPr lang="ja-JP" altLang="en-US" sz="54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tx2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C3C19505-D47F-8D23-02C6-A6C318C737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9100" y="9238710"/>
            <a:ext cx="1390979" cy="139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3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スキーをしている人&#10;&#10;自動的に生成された説明">
            <a:extLst>
              <a:ext uri="{FF2B5EF4-FFF2-40B4-BE49-F238E27FC236}">
                <a16:creationId xmlns:a16="http://schemas.microsoft.com/office/drawing/2014/main" id="{B8E67EA9-3081-C41C-0B48-7432CE70F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7" r="-1" b="15196"/>
          <a:stretch/>
        </p:blipFill>
        <p:spPr>
          <a:xfrm>
            <a:off x="1121970" y="0"/>
            <a:ext cx="14140208" cy="10691813"/>
          </a:xfrm>
          <a:prstGeom prst="rect">
            <a:avLst/>
          </a:prstGeom>
          <a:effectLst>
            <a:softEdge rad="927100"/>
          </a:effec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11D770E-A1AD-64CC-7EE2-5F9AF6C0F3FC}"/>
              </a:ext>
            </a:extLst>
          </p:cNvPr>
          <p:cNvSpPr/>
          <p:nvPr/>
        </p:nvSpPr>
        <p:spPr>
          <a:xfrm>
            <a:off x="801930" y="615564"/>
            <a:ext cx="4806390" cy="41549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みんなで</a:t>
            </a:r>
            <a:endParaRPr lang="en-US" altLang="ja-JP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スキー</a:t>
            </a:r>
            <a:endParaRPr lang="en-US" altLang="ja-JP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8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しようぜ</a:t>
            </a:r>
            <a:endParaRPr lang="ja-JP" altLang="en-US" sz="8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D970C8-2771-18A1-2212-5E70E81FC00D}"/>
              </a:ext>
            </a:extLst>
          </p:cNvPr>
          <p:cNvSpPr/>
          <p:nvPr/>
        </p:nvSpPr>
        <p:spPr>
          <a:xfrm>
            <a:off x="1580475" y="9472535"/>
            <a:ext cx="1135439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お問い合わせは、</a:t>
            </a:r>
            <a:r>
              <a:rPr kumimoji="1" lang="en-US" altLang="ja-JP" sz="7200" b="1" dirty="0">
                <a:ln w="28575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Let’s ski school </a:t>
            </a:r>
            <a:r>
              <a:rPr kumimoji="1" lang="ja-JP" altLang="en-US" sz="4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</a:t>
            </a:r>
            <a:endParaRPr lang="ja-JP" altLang="en-US" sz="5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EE245207-0640-69C1-C3A1-9B24B1592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9100" y="9238710"/>
            <a:ext cx="1390979" cy="139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12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9840</TotalTime>
  <Words>40</Words>
  <Application>Microsoft Office PowerPoint</Application>
  <PresentationFormat>ユーザー設定</PresentationFormat>
  <Paragraphs>12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HGP創英角ｺﾞｼｯｸUB</vt:lpstr>
      <vt:lpstr>HGS創英角ｺﾞｼｯｸUB</vt:lpstr>
      <vt:lpstr>游ゴシック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小林康基</dc:creator>
  <cp:lastModifiedBy>スポーツクラブ レッツ</cp:lastModifiedBy>
  <cp:revision>47</cp:revision>
  <dcterms:created xsi:type="dcterms:W3CDTF">2024-10-06T12:29:42Z</dcterms:created>
  <dcterms:modified xsi:type="dcterms:W3CDTF">2024-11-26T14:05:36Z</dcterms:modified>
</cp:coreProperties>
</file>